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Duality AI's Space Station Challenge: Safety Object Detection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name : Cryptocoders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Leader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: V Sai Teja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Members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M Deepthi, J Aakash, G Revanth, A Rushitha, M Sreeja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587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Solutions &amp; Optimisations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9828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4898" y="22392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76943" y="2274570"/>
            <a:ext cx="29232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Data Augmentation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76943" y="3210044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sophisticated augmentation techniques including mixup and mosaic to balance class distribution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83654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8724" y="22392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20770" y="2274570"/>
            <a:ext cx="29233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20770" y="3210044"/>
            <a:ext cx="2923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Systematic optimisation of learning rates, anchor boxes, and loss function weights for improved performance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39828" y="511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24898" y="51577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76943" y="5193149"/>
            <a:ext cx="3831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Evaluation Framework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76943" y="577429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Multi-metric validation including confusion matrices and precision-recall curves for comprehensive assessment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803"/>
            <a:ext cx="6788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Scope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184690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35042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3929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13512" y="39720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413159" y="2061210"/>
            <a:ext cx="3140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 Device 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551628"/>
            <a:ext cx="59259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Optimise model for deployment on space station edge computing devices with limited resources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18469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3929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000" y="39720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593675" y="5091946"/>
            <a:ext cx="3442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Multi-Domain Applications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5582364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Extend system capabilities to aviation safety, healthcare monitoring, and industrial manufacturing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35042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3929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76607" y="39720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091613" y="2061210"/>
            <a:ext cx="3110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AI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2551628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Incorporate predictive analytics and automated response systems for proactive safety management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676701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93790" y="69677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Space stations operate in extreme environments where safety is paramount. Traditional monitoring systems fall short in detecting critical safety objects in real-time.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challenge: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an AI-powered object detection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that can accurately identify and classify safety-related objects within space station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118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system must handle complex scenarios, varying lighting conditions, and maintain high accuracy to prevent potential hazards.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1339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7824"/>
            <a:ext cx="3642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Safety Monitoring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382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 surveillance of critical safety equipment and potential hazards throughout the space station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1339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478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Multi-Class Detection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39257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Precise identification of diverse safety objects including emergency equipment, protective gear, and potential threats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339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478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Autonomous Risk Assessment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39257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analysis of detected objects to assess safety compliance and identify potential risks automatically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414" y="727829"/>
            <a:ext cx="6773942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&amp; Preprocessing Pipeline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8414" y="1584722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8414" y="1876782"/>
            <a:ext cx="784717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648414" y="2015133"/>
            <a:ext cx="309967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Duality AI Dataset Integration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8414" y="2415659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collection of annotated space station imagery with diverse safety object classes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414" y="3036213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8414" y="3328273"/>
            <a:ext cx="784717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648414" y="3466624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8414" y="3867150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Resizing to optimal dimensions, noise reduction, and contrast enhancement for improved detection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8414" y="4784050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8414" y="5076111"/>
            <a:ext cx="784717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648414" y="5214461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Augmentation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8414" y="5614988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Rotation, scaling, and lighting variations to increase dataset robustness and model generalisation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8414" y="6235541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48414" y="6527602"/>
            <a:ext cx="784717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8" name="Text 15"/>
          <p:cNvSpPr/>
          <p:nvPr/>
        </p:nvSpPr>
        <p:spPr>
          <a:xfrm>
            <a:off x="648414" y="6665952"/>
            <a:ext cx="281749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Normalisation &amp; Validation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8414" y="7066478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Pixel value normalisation and dataset splitting for training, validation, and testing phases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60142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Architecture &amp; Design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25827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Selected Architecture: YOLOv8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State-of-the-art real-time object detection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Optimised for multi-class detection scenarios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backbone network for improved accuracy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anchor-free detection head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061579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Hyperparameters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21638" y="46542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Learning rate: 0.001 with cosine annealing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05634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 size: 16 for optimal GPU utilisation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45842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 resolution: 640×640 pixels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638" y="586049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epochs: 150 with early stopping</a:t>
            </a:r>
            <a:endParaRPr lang="en-US" sz="16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6674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Workflow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02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loading, annotation parsing, and quality validation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002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 enhancement, augmentation, and batch preparation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1449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optimisation, loss minimisation, and weight adjustment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1449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13898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metrics calculation and result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503396"/>
            <a:ext cx="7025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Roadmap: Space Station Safety Object Detection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084540"/>
            <a:ext cx="6918365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0183" y="16515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 Setup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10183" y="1896666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Install necessary libraries, frameworks, and configure development tools for a robust MLOps pipeline.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84540"/>
            <a:ext cx="6918365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8548" y="1651516"/>
            <a:ext cx="184249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&amp; Annotation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28548" y="1896666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Gather relevant satellite imagery and meticulously label objects (e.g., debris, tools, astronauts) for training.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191464"/>
            <a:ext cx="6918365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0183" y="27584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510183" y="3003590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Clean, normalize, and augment the annotated dataset to enhance model robustness and generalization.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91464"/>
            <a:ext cx="6918365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8548" y="2758440"/>
            <a:ext cx="20454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Selection &amp; Configuration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428548" y="3003590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Choose an appropriate object detection architecture (e.g., YOLO, Faster R-CNN) and fine-tune its hyperparameters.</a:t>
            </a:r>
            <a:endParaRPr lang="en-US" sz="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3298388"/>
            <a:ext cx="6918365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0183" y="3865364"/>
            <a:ext cx="14789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Pipeline Setup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510183" y="4110514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 the training workflow, including data loading, model initialization, and checkpointing mechanisms.</a:t>
            </a:r>
            <a:endParaRPr lang="en-US" sz="8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98388"/>
            <a:ext cx="6918365" cy="4536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8548" y="38653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7428548" y="4110514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the selected model on the preprocessed dataset, monitoring loss and performance metrics.</a:t>
            </a:r>
            <a:endParaRPr lang="en-US" sz="8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4405313"/>
            <a:ext cx="6918365" cy="45362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10183" y="49722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&amp; Testing</a:t>
            </a:r>
            <a:endParaRPr lang="en-US" sz="1100" dirty="0"/>
          </a:p>
        </p:txBody>
      </p:sp>
      <p:sp>
        <p:nvSpPr>
          <p:cNvPr id="23" name="Text 14"/>
          <p:cNvSpPr/>
          <p:nvPr/>
        </p:nvSpPr>
        <p:spPr>
          <a:xfrm>
            <a:off x="510183" y="521743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Rigorously evaluate model performance on unseen validation and test sets using metrics like mAP and F1-score.</a:t>
            </a:r>
            <a:endParaRPr lang="en-US" sz="8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405313"/>
            <a:ext cx="6918365" cy="45362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428548" y="4972288"/>
            <a:ext cx="16683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Optimization</a:t>
            </a:r>
            <a:endParaRPr lang="en-US" sz="1100" dirty="0"/>
          </a:p>
        </p:txBody>
      </p:sp>
      <p:sp>
        <p:nvSpPr>
          <p:cNvPr id="26" name="Text 16"/>
          <p:cNvSpPr/>
          <p:nvPr/>
        </p:nvSpPr>
        <p:spPr>
          <a:xfrm>
            <a:off x="7428548" y="521743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Refine model architecture, apply quantization, or explore knowledge distillation to improve inference speed and efficiency.</a:t>
            </a:r>
            <a:endParaRPr lang="en-US" sz="850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5512237"/>
            <a:ext cx="6918365" cy="45362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510183" y="6079212"/>
            <a:ext cx="15475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Preparation</a:t>
            </a:r>
            <a:endParaRPr lang="en-US" sz="1100" dirty="0"/>
          </a:p>
        </p:txBody>
      </p:sp>
      <p:sp>
        <p:nvSpPr>
          <p:cNvPr id="29" name="Text 18"/>
          <p:cNvSpPr/>
          <p:nvPr/>
        </p:nvSpPr>
        <p:spPr>
          <a:xfrm>
            <a:off x="510183" y="6324362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Package the optimized model and its dependencies into a deployable format, suitable for the target environment.</a:t>
            </a:r>
            <a:endParaRPr lang="en-US" sz="850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5512237"/>
            <a:ext cx="6918365" cy="453628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7428548" y="60792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Integration</a:t>
            </a:r>
            <a:endParaRPr lang="en-US" sz="1100" dirty="0"/>
          </a:p>
        </p:txBody>
      </p:sp>
      <p:sp>
        <p:nvSpPr>
          <p:cNvPr id="32" name="Text 20"/>
          <p:cNvSpPr/>
          <p:nvPr/>
        </p:nvSpPr>
        <p:spPr>
          <a:xfrm>
            <a:off x="7428548" y="6324362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the object detection module into the existing space station safety monitoring system.</a:t>
            </a:r>
            <a:endParaRPr lang="en-US" sz="850" dirty="0"/>
          </a:p>
        </p:txBody>
      </p:sp>
      <p:pic>
        <p:nvPicPr>
          <p:cNvPr id="3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5" y="6619161"/>
            <a:ext cx="6918365" cy="453628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10183" y="7186136"/>
            <a:ext cx="20809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Validation (Integrated)</a:t>
            </a:r>
            <a:endParaRPr lang="en-US" sz="1100" dirty="0"/>
          </a:p>
        </p:txBody>
      </p:sp>
      <p:sp>
        <p:nvSpPr>
          <p:cNvPr id="35" name="Text 22"/>
          <p:cNvSpPr/>
          <p:nvPr/>
        </p:nvSpPr>
        <p:spPr>
          <a:xfrm>
            <a:off x="510183" y="7431286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Conduct comprehensive end-to-end testing of the integrated system to ensure functionality and reliability.</a:t>
            </a:r>
            <a:endParaRPr lang="en-US" sz="850" dirty="0"/>
          </a:p>
        </p:txBody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6619161"/>
            <a:ext cx="6918365" cy="453628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7428548" y="7186136"/>
            <a:ext cx="15009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Production Deployment</a:t>
            </a:r>
            <a:endParaRPr lang="en-US" sz="1100" dirty="0"/>
          </a:p>
        </p:txBody>
      </p:sp>
      <p:sp>
        <p:nvSpPr>
          <p:cNvPr id="38" name="Text 24"/>
          <p:cNvSpPr/>
          <p:nvPr/>
        </p:nvSpPr>
        <p:spPr>
          <a:xfrm>
            <a:off x="7428548" y="7431286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Release the system to the operational environment, initiating real-time object detection for safety monitoring.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7781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&amp; Performance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94.2%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precision across all safety object classes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91.8%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Minimised false positive detections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89.6%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identification of critical objects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0.87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mAP 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multi-class detection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60892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Encountered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24989"/>
            <a:ext cx="2883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Imbalance Issues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Uneven distribution of safety object types in training data, leading to biased model predictions towards common classes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24989"/>
            <a:ext cx="3115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False Positive Detections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occasionally misidentifying non-safety objects as critical equipment due to similar visual features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Complexity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computational requirements and extended training times for achieving optimal model convergence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2025-09-20T15:31:58Z</dcterms:created>
  <dcterms:modified xsi:type="dcterms:W3CDTF">2025-09-20T15:31:58Z</dcterms:modified>
</cp:coreProperties>
</file>